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BCDC-B155-4E1F-90A2-E3B1D24432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5D40-D366-4625-8673-F48287D5D3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13050" y="2522220"/>
            <a:ext cx="6775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b="1"/>
              <a:t>复习</a:t>
            </a:r>
            <a:endParaRPr lang="zh-CN" altLang="en-US" sz="8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" y="214312"/>
            <a:ext cx="5013689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3826" y="214312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42912" y="204787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67437" y="204787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4020" y="187325"/>
            <a:ext cx="10676890" cy="6479540"/>
            <a:chOff x="652" y="295"/>
            <a:chExt cx="16814" cy="10204"/>
          </a:xfrm>
        </p:grpSpPr>
        <p:pic>
          <p:nvPicPr>
            <p:cNvPr id="2" name="图片 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652" y="295"/>
              <a:ext cx="7897" cy="10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图片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570" y="295"/>
              <a:ext cx="7897" cy="10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矩形 3"/>
            <p:cNvSpPr/>
            <p:nvPr/>
          </p:nvSpPr>
          <p:spPr>
            <a:xfrm>
              <a:off x="10230" y="4492"/>
              <a:ext cx="6855" cy="5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145" y="211756"/>
            <a:ext cx="5013855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34751" y="211756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12055" y="151298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53262" y="151298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14362" y="228600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82073" y="228600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52451" y="233362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86486" y="233362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81012" y="123825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9811" y="123825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90550" y="120825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312995" y="120825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557212" y="228600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05525" y="228600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2" y="238125"/>
            <a:ext cx="5014286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76975" y="238125"/>
            <a:ext cx="50148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jk5ODM0YmMxOWJiYWQyNDU4MGIzYWRmYTA0ZmI5ND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WPS 演示</Application>
  <PresentationFormat>宽屏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Xico</dc:creator>
  <cp:lastModifiedBy>糖都在兜兜里</cp:lastModifiedBy>
  <cp:revision>18</cp:revision>
  <dcterms:created xsi:type="dcterms:W3CDTF">2023-11-30T04:08:00Z</dcterms:created>
  <dcterms:modified xsi:type="dcterms:W3CDTF">2024-12-23T07:12:29Z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8D743FA89E02421AA7663F536A46C31F_12</vt:lpwstr>
  </property>
  <property fmtid="{D5CDD505-2E9C-101B-9397-08002B2CF9AE}" pid="3" name="KSOProductBuildVer">
    <vt:lpwstr>2052-12.1.0.19302</vt:lpwstr>
  </property>
</Properties>
</file>